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2" r:id="rId3"/>
    <p:sldId id="275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6" r:id="rId16"/>
    <p:sldId id="267" r:id="rId17"/>
    <p:sldId id="268" r:id="rId18"/>
    <p:sldId id="269" r:id="rId19"/>
    <p:sldId id="270" r:id="rId20"/>
    <p:sldId id="271" r:id="rId21"/>
    <p:sldId id="273" r:id="rId22"/>
    <p:sldId id="274" r:id="rId23"/>
    <p:sldId id="277" r:id="rId24"/>
    <p:sldId id="278" r:id="rId25"/>
    <p:sldId id="279" r:id="rId26"/>
    <p:sldId id="280" r:id="rId27"/>
    <p:sldId id="281" r:id="rId28"/>
    <p:sldId id="300" r:id="rId29"/>
    <p:sldId id="282" r:id="rId30"/>
    <p:sldId id="283" r:id="rId31"/>
    <p:sldId id="301" r:id="rId32"/>
    <p:sldId id="302" r:id="rId33"/>
    <p:sldId id="305" r:id="rId34"/>
    <p:sldId id="306" r:id="rId35"/>
    <p:sldId id="307" r:id="rId36"/>
    <p:sldId id="308" r:id="rId3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843280" y="800100"/>
            <a:ext cx="16922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本文行間</a:t>
            </a:r>
            <a:endParaRPr lang="ja-JP" altLang="en-US"/>
          </a:p>
          <a:p>
            <a:r>
              <a:rPr lang="ja-JP" altLang="en-US"/>
              <a:t>今より１２０％に</a:t>
            </a:r>
            <a:endParaRPr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167380" y="767080"/>
            <a:ext cx="8590280" cy="581215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290830" y="347980"/>
            <a:ext cx="53352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https://loopstokyo.sakura.ne.jp/tokyo0113/expression/</a:t>
            </a:r>
            <a:endParaRPr lang="ja-JP" altLang="en-US"/>
          </a:p>
        </p:txBody>
      </p:sp>
      <p:sp>
        <p:nvSpPr>
          <p:cNvPr id="4" name="四角形 3"/>
          <p:cNvSpPr/>
          <p:nvPr/>
        </p:nvSpPr>
        <p:spPr>
          <a:xfrm>
            <a:off x="8834120" y="3855720"/>
            <a:ext cx="361950" cy="28041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1617345" y="4679315"/>
            <a:ext cx="7186930" cy="17145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773430" y="4387850"/>
            <a:ext cx="12573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表組幅１</a:t>
            </a:r>
            <a:r>
              <a:rPr lang="en-US" altLang="ja-JP"/>
              <a:t>PX</a:t>
            </a:r>
            <a:endParaRPr lang="en-US" altLang="ja-JP"/>
          </a:p>
          <a:p>
            <a:r>
              <a:rPr lang="ja-JP" altLang="en-US"/>
              <a:t>不足</a:t>
            </a:r>
            <a:endParaRPr lang="ja-JP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046730" y="656590"/>
            <a:ext cx="8590280" cy="5812155"/>
          </a:xfrm>
          <a:prstGeom prst="rect">
            <a:avLst/>
          </a:prstGeom>
        </p:spPr>
      </p:pic>
      <p:sp>
        <p:nvSpPr>
          <p:cNvPr id="6" name="四角形 5"/>
          <p:cNvSpPr/>
          <p:nvPr/>
        </p:nvSpPr>
        <p:spPr>
          <a:xfrm>
            <a:off x="8552815" y="2870200"/>
            <a:ext cx="361950" cy="39490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1365885" y="4861560"/>
            <a:ext cx="7186930" cy="17145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773430" y="4387850"/>
            <a:ext cx="640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線幅</a:t>
            </a:r>
            <a:endParaRPr lang="ja-JP" altLang="en-US"/>
          </a:p>
          <a:p>
            <a:r>
              <a:rPr lang="ja-JP" altLang="en-US"/>
              <a:t>不足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8800465" y="2870200"/>
            <a:ext cx="0" cy="3568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280670" y="196850"/>
            <a:ext cx="5443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https://loopstokyo.sakura.ne.jp/tokyo0113/information/</a:t>
            </a:r>
            <a:endParaRPr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019300" y="3171825"/>
            <a:ext cx="1698625" cy="111569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 9"/>
          <p:cNvSpPr/>
          <p:nvPr/>
        </p:nvSpPr>
        <p:spPr>
          <a:xfrm>
            <a:off x="3667760" y="3865245"/>
            <a:ext cx="3980180" cy="7340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1" name="テキストボックス 10"/>
          <p:cNvSpPr txBox="1"/>
          <p:nvPr/>
        </p:nvSpPr>
        <p:spPr>
          <a:xfrm>
            <a:off x="1044575" y="2784475"/>
            <a:ext cx="2002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詳細にリンク</a:t>
            </a:r>
            <a:endParaRPr lang="ja-JP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コンテンツプレースホルダ 9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718560" y="1024890"/>
            <a:ext cx="7847965" cy="530987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431165" y="121285"/>
            <a:ext cx="10284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https://loopstokyo.sakura.ne.jp/tokyo0113/information/20230330.html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2672715" y="2517775"/>
            <a:ext cx="1758950" cy="71374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923925" y="2106295"/>
            <a:ext cx="3586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ホームページリニューアルのご案内</a:t>
            </a:r>
            <a:endParaRPr lang="ja-JP" altLang="en-US"/>
          </a:p>
        </p:txBody>
      </p:sp>
      <p:sp>
        <p:nvSpPr>
          <p:cNvPr id="6" name="四角形 5"/>
          <p:cNvSpPr/>
          <p:nvPr/>
        </p:nvSpPr>
        <p:spPr>
          <a:xfrm>
            <a:off x="4039235" y="3734435"/>
            <a:ext cx="2583180" cy="3517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2230120" y="3538855"/>
            <a:ext cx="1809115" cy="28130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1395730" y="3331210"/>
            <a:ext cx="240284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とるつめ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日付けと下の説明文は</a:t>
            </a:r>
            <a:endParaRPr lang="ja-JP" altLang="en-US"/>
          </a:p>
          <a:p>
            <a:r>
              <a:rPr lang="ja-JP" altLang="en-US"/>
              <a:t>１行分余白開ける</a:t>
            </a:r>
            <a:endParaRPr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 flipV="1">
            <a:off x="2039620" y="5363210"/>
            <a:ext cx="4412615" cy="2514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ボックス 11"/>
          <p:cNvSpPr txBox="1"/>
          <p:nvPr/>
        </p:nvSpPr>
        <p:spPr>
          <a:xfrm>
            <a:off x="1305560" y="5382895"/>
            <a:ext cx="18834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ボタン内の文字を</a:t>
            </a:r>
            <a:endParaRPr lang="ja-JP" altLang="en-US"/>
          </a:p>
          <a:p>
            <a:r>
              <a:rPr lang="ja-JP" altLang="en-US"/>
              <a:t>１</a:t>
            </a:r>
            <a:r>
              <a:rPr lang="en-US" altLang="ja-JP"/>
              <a:t>PX</a:t>
            </a:r>
            <a:r>
              <a:rPr lang="ja-JP" altLang="en-US"/>
              <a:t>上に移動</a:t>
            </a:r>
            <a:endParaRPr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1436370" y="1322705"/>
            <a:ext cx="2070735" cy="8940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ボックス 13"/>
          <p:cNvSpPr txBox="1"/>
          <p:nvPr/>
        </p:nvSpPr>
        <p:spPr>
          <a:xfrm>
            <a:off x="1546860" y="1111250"/>
            <a:ext cx="2323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パンくずも詳細ページのタイトルを反映</a:t>
            </a:r>
            <a:endParaRPr lang="ja-JP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277870" y="646430"/>
            <a:ext cx="8590280" cy="581215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40995" y="116840"/>
            <a:ext cx="46710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https://loopstokyo.sakura.ne.jp/tokyo0113/law/</a:t>
            </a:r>
            <a:endParaRPr lang="ja-JP" altLang="en-US"/>
          </a:p>
        </p:txBody>
      </p:sp>
      <p:sp>
        <p:nvSpPr>
          <p:cNvPr id="4" name="四角形 3"/>
          <p:cNvSpPr/>
          <p:nvPr/>
        </p:nvSpPr>
        <p:spPr>
          <a:xfrm>
            <a:off x="3969385" y="4619625"/>
            <a:ext cx="1487805" cy="2413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5" name="直線コネクタ 4"/>
          <p:cNvCxnSpPr>
            <a:endCxn id="4" idx="1"/>
          </p:cNvCxnSpPr>
          <p:nvPr/>
        </p:nvCxnSpPr>
        <p:spPr>
          <a:xfrm flipV="1">
            <a:off x="1979295" y="4740275"/>
            <a:ext cx="1990090" cy="24066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1506855" y="4815205"/>
            <a:ext cx="1067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とる</a:t>
            </a:r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 flipV="1">
            <a:off x="1838325" y="3081655"/>
            <a:ext cx="2241550" cy="2032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511810" y="2604135"/>
            <a:ext cx="3006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このページのブロック間の余白が違うようです</a:t>
            </a:r>
            <a:endParaRPr lang="ja-JP" altLang="en-US"/>
          </a:p>
        </p:txBody>
      </p:sp>
      <p:sp>
        <p:nvSpPr>
          <p:cNvPr id="9" name="四角形 8"/>
          <p:cNvSpPr/>
          <p:nvPr/>
        </p:nvSpPr>
        <p:spPr>
          <a:xfrm>
            <a:off x="5083810" y="2459990"/>
            <a:ext cx="1572895" cy="2044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10" name="直線コネクタ 9"/>
          <p:cNvCxnSpPr>
            <a:stCxn id="11" idx="3"/>
          </p:cNvCxnSpPr>
          <p:nvPr/>
        </p:nvCxnSpPr>
        <p:spPr>
          <a:xfrm>
            <a:off x="872490" y="1921510"/>
            <a:ext cx="4139565" cy="5384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ボックス 10"/>
          <p:cNvSpPr txBox="1"/>
          <p:nvPr/>
        </p:nvSpPr>
        <p:spPr>
          <a:xfrm>
            <a:off x="316865" y="1737360"/>
            <a:ext cx="555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とる</a:t>
            </a:r>
            <a:endParaRPr lang="ja-JP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コンテンツプレースホルダ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096895" y="523240"/>
            <a:ext cx="8590280" cy="5812155"/>
          </a:xfrm>
          <a:prstGeom prst="rect">
            <a:avLst/>
          </a:prstGeom>
        </p:spPr>
      </p:pic>
      <p:cxnSp>
        <p:nvCxnSpPr>
          <p:cNvPr id="7" name="直線コネクタ 6"/>
          <p:cNvCxnSpPr/>
          <p:nvPr/>
        </p:nvCxnSpPr>
        <p:spPr>
          <a:xfrm flipV="1">
            <a:off x="1838325" y="3081655"/>
            <a:ext cx="2241550" cy="2032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511810" y="2604135"/>
            <a:ext cx="3006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このページのブロック間の</a:t>
            </a:r>
            <a:endParaRPr lang="ja-JP" altLang="en-US"/>
          </a:p>
          <a:p>
            <a:r>
              <a:rPr lang="ja-JP" altLang="en-US"/>
              <a:t>余白が違うようです</a:t>
            </a:r>
            <a:endParaRPr lang="ja-JP" altLang="en-US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340995" y="267335"/>
            <a:ext cx="72542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https://loopstokyo.sakura.ne.jp/tokyo0113/confirmation/identification.html</a:t>
            </a:r>
            <a:endParaRPr lang="ja-JP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438525" y="837565"/>
            <a:ext cx="8590280" cy="5812155"/>
          </a:xfrm>
          <a:prstGeom prst="rect">
            <a:avLst/>
          </a:prstGeom>
        </p:spPr>
      </p:pic>
      <p:cxnSp>
        <p:nvCxnSpPr>
          <p:cNvPr id="3" name="直線コネクタ 2"/>
          <p:cNvCxnSpPr/>
          <p:nvPr/>
        </p:nvCxnSpPr>
        <p:spPr>
          <a:xfrm>
            <a:off x="1627505" y="5473700"/>
            <a:ext cx="4442460" cy="10033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270510" y="5262880"/>
            <a:ext cx="17678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あきすぎなので</a:t>
            </a:r>
            <a:endParaRPr lang="ja-JP" altLang="en-US"/>
          </a:p>
          <a:p>
            <a:r>
              <a:rPr lang="ja-JP" altLang="en-US"/>
              <a:t>余白７０％ぐらい</a:t>
            </a:r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330835" y="297180"/>
            <a:ext cx="1452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フォーム共通</a:t>
            </a:r>
            <a:endParaRPr lang="ja-JP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378835" y="786765"/>
            <a:ext cx="8590280" cy="581215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270510" y="307340"/>
            <a:ext cx="5953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https://loopstokyo.sakura.ne.jp/tokyo0113/apply/thanks.html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2310765" y="4056380"/>
            <a:ext cx="1980565" cy="76390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1205230" y="3754755"/>
            <a:ext cx="12903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余白詰める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 flipV="1">
            <a:off x="1225550" y="5232400"/>
            <a:ext cx="4613275" cy="16129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622300" y="5232400"/>
            <a:ext cx="27489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お知らせ詳細と同じ余白に</a:t>
            </a:r>
            <a:endParaRPr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 flipV="1">
            <a:off x="2592705" y="5547995"/>
            <a:ext cx="3631565" cy="6997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ボックス 11"/>
          <p:cNvSpPr txBox="1"/>
          <p:nvPr/>
        </p:nvSpPr>
        <p:spPr>
          <a:xfrm>
            <a:off x="1055370" y="5953760"/>
            <a:ext cx="18834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ボタン内の文字を</a:t>
            </a:r>
            <a:endParaRPr lang="ja-JP" altLang="en-US"/>
          </a:p>
          <a:p>
            <a:r>
              <a:rPr lang="ja-JP" altLang="en-US"/>
              <a:t>１</a:t>
            </a:r>
            <a:r>
              <a:rPr lang="en-US" altLang="ja-JP"/>
              <a:t>PX</a:t>
            </a:r>
            <a:r>
              <a:rPr lang="ja-JP" altLang="en-US"/>
              <a:t>上に移動</a:t>
            </a:r>
            <a:endParaRPr lang="ja-JP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408045" y="817245"/>
            <a:ext cx="8590280" cy="581215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149860" y="186690"/>
            <a:ext cx="52050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https://loopstokyo.sakura.ne.jp/tokyo0113/applyinfo/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2240915" y="1121410"/>
            <a:ext cx="5156200" cy="208089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1115060" y="824865"/>
            <a:ext cx="2644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お問合せにリンク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1587500" y="3232150"/>
            <a:ext cx="3296285" cy="40195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>
            <a:off x="2240915" y="3741420"/>
            <a:ext cx="3296285" cy="40195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883920" y="2950845"/>
            <a:ext cx="19240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余白１２０％ぐらい</a:t>
            </a:r>
            <a:endParaRPr lang="ja-JP" altLang="en-US"/>
          </a:p>
        </p:txBody>
      </p:sp>
      <p:sp>
        <p:nvSpPr>
          <p:cNvPr id="9" name="テキストボックス 8"/>
          <p:cNvSpPr txBox="1"/>
          <p:nvPr/>
        </p:nvSpPr>
        <p:spPr>
          <a:xfrm>
            <a:off x="883920" y="3539490"/>
            <a:ext cx="19240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余白１２０％ぐらい</a:t>
            </a:r>
            <a:endParaRPr lang="ja-JP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478530" y="687070"/>
            <a:ext cx="8590280" cy="581215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290830" y="257175"/>
            <a:ext cx="55391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https://loopstokyo.sakura.ne.jp/tokyo0113/confirmation/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914400" y="2961005"/>
            <a:ext cx="3487420" cy="21082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1336040" y="4066540"/>
            <a:ext cx="3631565" cy="6997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ボックス 11"/>
          <p:cNvSpPr txBox="1"/>
          <p:nvPr/>
        </p:nvSpPr>
        <p:spPr>
          <a:xfrm>
            <a:off x="290830" y="4532630"/>
            <a:ext cx="18834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ボタン内の文字を</a:t>
            </a:r>
            <a:endParaRPr lang="ja-JP" altLang="en-US"/>
          </a:p>
          <a:p>
            <a:r>
              <a:rPr lang="ja-JP" altLang="en-US"/>
              <a:t>１</a:t>
            </a:r>
            <a:r>
              <a:rPr lang="en-US" altLang="ja-JP"/>
              <a:t>PX</a:t>
            </a:r>
            <a:r>
              <a:rPr lang="ja-JP" altLang="en-US"/>
              <a:t>上に移動</a:t>
            </a:r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391160" y="2508250"/>
            <a:ext cx="13925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それぞれ</a:t>
            </a:r>
            <a:r>
              <a:rPr lang="en-US" altLang="ja-JP"/>
              <a:t>ALT</a:t>
            </a:r>
            <a:endParaRPr lang="en-US" altLang="ja-JP"/>
          </a:p>
          <a:p>
            <a:r>
              <a:rPr lang="ja-JP" altLang="en-US"/>
              <a:t>設定</a:t>
            </a:r>
            <a:endParaRPr lang="ja-JP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438525" y="727075"/>
            <a:ext cx="8590280" cy="581215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70840" y="317500"/>
            <a:ext cx="50844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https://loopstokyo.sakura.ne.jp/tokyo0113/number/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 flipV="1">
            <a:off x="1918970" y="5142230"/>
            <a:ext cx="3155950" cy="31115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441325" y="5313045"/>
            <a:ext cx="361632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文字サイズを前のページとあわせる</a:t>
            </a:r>
            <a:endParaRPr lang="ja-JP" altLang="en-US"/>
          </a:p>
          <a:p>
            <a:r>
              <a:rPr lang="ja-JP" altLang="en-US"/>
              <a:t>＆</a:t>
            </a:r>
            <a:endParaRPr lang="ja-JP" altLang="en-US"/>
          </a:p>
          <a:p>
            <a:r>
              <a:rPr lang="ja-JP" altLang="en-US"/>
              <a:t>文字の位置も同じに</a:t>
            </a:r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803910" y="3527425"/>
            <a:ext cx="3487420" cy="21082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280670" y="3074670"/>
            <a:ext cx="13925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それぞれ</a:t>
            </a:r>
            <a:r>
              <a:rPr lang="en-US" altLang="ja-JP"/>
              <a:t>ALT</a:t>
            </a:r>
            <a:endParaRPr lang="en-US" altLang="ja-JP"/>
          </a:p>
          <a:p>
            <a:r>
              <a:rPr lang="ja-JP" altLang="en-US"/>
              <a:t>設定</a:t>
            </a:r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247390" y="636905"/>
            <a:ext cx="8590280" cy="5812155"/>
          </a:xfrm>
          <a:prstGeom prst="rect">
            <a:avLst/>
          </a:prstGeom>
        </p:spPr>
      </p:pic>
      <p:cxnSp>
        <p:nvCxnSpPr>
          <p:cNvPr id="3" name="直線コネクタ 2"/>
          <p:cNvCxnSpPr/>
          <p:nvPr/>
        </p:nvCxnSpPr>
        <p:spPr>
          <a:xfrm>
            <a:off x="1155065" y="3081655"/>
            <a:ext cx="2814320" cy="2984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572135" y="2729865"/>
            <a:ext cx="1472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２</a:t>
            </a:r>
            <a:r>
              <a:rPr lang="en-US" altLang="ja-JP"/>
              <a:t>PX</a:t>
            </a:r>
            <a:r>
              <a:rPr lang="ja-JP" altLang="en-US"/>
              <a:t>上に移動</a:t>
            </a:r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300990" y="362585"/>
            <a:ext cx="1549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</a:t>
            </a:r>
            <a:endParaRPr lang="ja-JP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308350" y="696595"/>
            <a:ext cx="8590280" cy="581215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441325" y="307340"/>
            <a:ext cx="51428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https://loopstokyo.sakura.ne.jp/tokyo0113/business/</a:t>
            </a:r>
            <a:endParaRPr lang="ja-JP" altLang="en-US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501650" y="2458085"/>
            <a:ext cx="23171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前のページと同じ修正</a:t>
            </a:r>
            <a:endParaRPr lang="ja-JP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469005" y="817880"/>
            <a:ext cx="8590280" cy="581215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250190" y="257175"/>
            <a:ext cx="72161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https://loopstokyo.sakura.ne.jp/tokyo0113/virtualoffice-price/forward.html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2120265" y="3322955"/>
            <a:ext cx="2281555" cy="60325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1336040" y="2850515"/>
            <a:ext cx="187896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５</a:t>
            </a:r>
            <a:r>
              <a:rPr lang="en-US" altLang="ja-JP"/>
              <a:t>PX</a:t>
            </a:r>
            <a:r>
              <a:rPr lang="ja-JP" altLang="en-US"/>
              <a:t>余白増やす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下のおなじ部分も</a:t>
            </a:r>
            <a:endParaRPr lang="ja-JP" altLang="en-US"/>
          </a:p>
        </p:txBody>
      </p:sp>
      <p:cxnSp>
        <p:nvCxnSpPr>
          <p:cNvPr id="6" name="直線コネクタ 5"/>
          <p:cNvCxnSpPr>
            <a:stCxn id="5" idx="2"/>
          </p:cNvCxnSpPr>
          <p:nvPr/>
        </p:nvCxnSpPr>
        <p:spPr>
          <a:xfrm>
            <a:off x="2275840" y="3772535"/>
            <a:ext cx="1800860" cy="295783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922395" y="614045"/>
            <a:ext cx="7652385" cy="581215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49885" y="264795"/>
            <a:ext cx="54851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https://loopstokyo.sakura.ne.jp/tokyo0113/sitemap.html</a:t>
            </a:r>
            <a:endParaRPr lang="ja-JP" altLang="en-US"/>
          </a:p>
        </p:txBody>
      </p:sp>
      <p:sp>
        <p:nvSpPr>
          <p:cNvPr id="4" name="四角形 3"/>
          <p:cNvSpPr/>
          <p:nvPr/>
        </p:nvSpPr>
        <p:spPr>
          <a:xfrm>
            <a:off x="7278370" y="4577715"/>
            <a:ext cx="476250" cy="2717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5" name="直線コネクタ 4"/>
          <p:cNvCxnSpPr>
            <a:endCxn id="4" idx="1"/>
          </p:cNvCxnSpPr>
          <p:nvPr/>
        </p:nvCxnSpPr>
        <p:spPr>
          <a:xfrm flipV="1">
            <a:off x="1482090" y="4713605"/>
            <a:ext cx="5796280" cy="13589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689610" y="4418965"/>
            <a:ext cx="12598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お申し込み</a:t>
            </a:r>
            <a:endParaRPr lang="ja-JP" altLang="en-US"/>
          </a:p>
        </p:txBody>
      </p:sp>
      <p:sp>
        <p:nvSpPr>
          <p:cNvPr id="7" name="四角形 6"/>
          <p:cNvSpPr/>
          <p:nvPr/>
        </p:nvSpPr>
        <p:spPr>
          <a:xfrm>
            <a:off x="4471035" y="3807460"/>
            <a:ext cx="1075055" cy="30543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8" name="直線コネクタ 7"/>
          <p:cNvCxnSpPr>
            <a:endCxn id="7" idx="1"/>
          </p:cNvCxnSpPr>
          <p:nvPr/>
        </p:nvCxnSpPr>
        <p:spPr>
          <a:xfrm>
            <a:off x="2161540" y="3332480"/>
            <a:ext cx="2309495" cy="62801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1130935" y="3004185"/>
            <a:ext cx="1901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050電話番号取得</a:t>
            </a:r>
            <a:endParaRPr lang="ja-JP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910965" y="739140"/>
            <a:ext cx="7652385" cy="581215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293370" y="219075"/>
            <a:ext cx="76041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https://loopstokyo.sakura.ne.jp/tokyo0113/number/telephonenumber050.html</a:t>
            </a:r>
            <a:endParaRPr lang="ja-JP" altLang="en-US"/>
          </a:p>
        </p:txBody>
      </p:sp>
      <p:cxnSp>
        <p:nvCxnSpPr>
          <p:cNvPr id="14" name="直線コネクタ 13"/>
          <p:cNvCxnSpPr/>
          <p:nvPr/>
        </p:nvCxnSpPr>
        <p:spPr>
          <a:xfrm flipV="1">
            <a:off x="2849245" y="3435350"/>
            <a:ext cx="1512570" cy="20574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ボックス 14"/>
          <p:cNvSpPr txBox="1"/>
          <p:nvPr/>
        </p:nvSpPr>
        <p:spPr>
          <a:xfrm>
            <a:off x="1295400" y="3774440"/>
            <a:ext cx="260477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表組内本文行間</a:t>
            </a:r>
            <a:endParaRPr lang="ja-JP" altLang="en-US"/>
          </a:p>
          <a:p>
            <a:r>
              <a:rPr lang="ja-JP" altLang="en-US"/>
              <a:t>すべて本文文字サイズに</a:t>
            </a:r>
            <a:endParaRPr lang="ja-JP" altLang="en-US"/>
          </a:p>
          <a:p>
            <a:r>
              <a:rPr lang="ja-JP" altLang="en-US"/>
              <a:t>注記は１４</a:t>
            </a:r>
            <a:r>
              <a:rPr lang="en-US" altLang="ja-JP"/>
              <a:t>PX</a:t>
            </a:r>
            <a:r>
              <a:rPr lang="ja-JP" altLang="en-US"/>
              <a:t>　これとか</a:t>
            </a:r>
            <a:endParaRPr lang="ja-JP" altLang="en-US"/>
          </a:p>
        </p:txBody>
      </p:sp>
      <p:cxnSp>
        <p:nvCxnSpPr>
          <p:cNvPr id="16" name="直線コネクタ 15"/>
          <p:cNvCxnSpPr/>
          <p:nvPr/>
        </p:nvCxnSpPr>
        <p:spPr>
          <a:xfrm flipV="1">
            <a:off x="3394075" y="3785235"/>
            <a:ext cx="4676775" cy="83312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330065" y="523240"/>
            <a:ext cx="7652385" cy="5812155"/>
          </a:xfrm>
          <a:prstGeom prst="rect">
            <a:avLst/>
          </a:prstGeom>
        </p:spPr>
      </p:pic>
      <p:cxnSp>
        <p:nvCxnSpPr>
          <p:cNvPr id="3" name="直線コネクタ 2"/>
          <p:cNvCxnSpPr/>
          <p:nvPr/>
        </p:nvCxnSpPr>
        <p:spPr>
          <a:xfrm flipV="1">
            <a:off x="1765300" y="2607310"/>
            <a:ext cx="3384550" cy="4508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1052195" y="1736090"/>
            <a:ext cx="6826250" cy="72453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384175" y="1367790"/>
            <a:ext cx="2938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画像それぞれ６</a:t>
            </a:r>
            <a:r>
              <a:rPr lang="en-US" altLang="ja-JP"/>
              <a:t>PX</a:t>
            </a:r>
            <a:r>
              <a:rPr lang="ja-JP" altLang="en-US"/>
              <a:t>下に移動</a:t>
            </a:r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250825" y="2460625"/>
            <a:ext cx="2938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画像それぞれ１０</a:t>
            </a:r>
            <a:r>
              <a:rPr lang="en-US" altLang="ja-JP"/>
              <a:t>PX</a:t>
            </a:r>
            <a:r>
              <a:rPr lang="ja-JP" altLang="en-US"/>
              <a:t>つめる</a:t>
            </a:r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 flipV="1">
            <a:off x="1357630" y="2279015"/>
            <a:ext cx="3871595" cy="184531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580390" y="4230370"/>
            <a:ext cx="2741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１０</a:t>
            </a:r>
            <a:r>
              <a:rPr lang="en-US" altLang="ja-JP"/>
              <a:t>PX</a:t>
            </a:r>
            <a:r>
              <a:rPr lang="ja-JP" altLang="en-US"/>
              <a:t>程余白入れたい</a:t>
            </a:r>
            <a:endParaRPr lang="ja-JP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888740" y="659765"/>
            <a:ext cx="8058150" cy="581215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95605" y="3618865"/>
            <a:ext cx="2167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それぞれ</a:t>
            </a:r>
            <a:r>
              <a:rPr lang="en-US" altLang="ja-JP"/>
              <a:t>ALT</a:t>
            </a:r>
            <a:r>
              <a:rPr lang="ja-JP" altLang="en-US"/>
              <a:t>設定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 flipV="1">
            <a:off x="2421890" y="3331845"/>
            <a:ext cx="2331720" cy="38481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flipV="1">
            <a:off x="2546350" y="2414905"/>
            <a:ext cx="2558415" cy="4419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286385" y="2566035"/>
            <a:ext cx="2741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１０</a:t>
            </a:r>
            <a:r>
              <a:rPr lang="en-US" altLang="ja-JP"/>
              <a:t>PX</a:t>
            </a:r>
            <a:r>
              <a:rPr lang="ja-JP" altLang="en-US"/>
              <a:t>程余白入れたい</a:t>
            </a:r>
            <a:endParaRPr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2639695" y="3889375"/>
            <a:ext cx="2558415" cy="4419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379730" y="4040505"/>
            <a:ext cx="2741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５</a:t>
            </a:r>
            <a:r>
              <a:rPr lang="en-US" altLang="ja-JP"/>
              <a:t>PX</a:t>
            </a:r>
            <a:r>
              <a:rPr lang="ja-JP" altLang="en-US"/>
              <a:t>余白入れたい</a:t>
            </a:r>
            <a:endParaRPr lang="ja-JP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419475" y="252095"/>
            <a:ext cx="8566150" cy="5812155"/>
          </a:xfrm>
          <a:prstGeom prst="rect">
            <a:avLst/>
          </a:prstGeom>
        </p:spPr>
      </p:pic>
      <p:cxnSp>
        <p:nvCxnSpPr>
          <p:cNvPr id="7" name="直線コネクタ 6"/>
          <p:cNvCxnSpPr/>
          <p:nvPr/>
        </p:nvCxnSpPr>
        <p:spPr>
          <a:xfrm flipV="1">
            <a:off x="1833245" y="2124075"/>
            <a:ext cx="2558415" cy="4419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286385" y="2566035"/>
            <a:ext cx="2741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１０</a:t>
            </a:r>
            <a:r>
              <a:rPr lang="en-US" altLang="ja-JP"/>
              <a:t>PX</a:t>
            </a:r>
            <a:r>
              <a:rPr lang="ja-JP" altLang="en-US"/>
              <a:t>余白入れたい</a:t>
            </a:r>
            <a:endParaRPr lang="ja-JP" altLang="en-US"/>
          </a:p>
        </p:txBody>
      </p:sp>
      <p:sp>
        <p:nvSpPr>
          <p:cNvPr id="3" name="四角形 2"/>
          <p:cNvSpPr/>
          <p:nvPr/>
        </p:nvSpPr>
        <p:spPr>
          <a:xfrm>
            <a:off x="5093335" y="2527935"/>
            <a:ext cx="1041400" cy="1473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4" name="四角形 3"/>
          <p:cNvSpPr/>
          <p:nvPr/>
        </p:nvSpPr>
        <p:spPr>
          <a:xfrm>
            <a:off x="7181850" y="2566035"/>
            <a:ext cx="1482725" cy="1085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2534920" y="2675255"/>
            <a:ext cx="2558415" cy="4419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988060" y="3117215"/>
            <a:ext cx="2741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キャプションの扱い</a:t>
            </a:r>
            <a:endParaRPr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1833245" y="3597910"/>
            <a:ext cx="2558415" cy="4419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ボックス 9"/>
          <p:cNvSpPr txBox="1"/>
          <p:nvPr/>
        </p:nvSpPr>
        <p:spPr>
          <a:xfrm>
            <a:off x="286385" y="4039870"/>
            <a:ext cx="2741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１０</a:t>
            </a:r>
            <a:r>
              <a:rPr lang="en-US" altLang="ja-JP"/>
              <a:t>PX</a:t>
            </a:r>
            <a:r>
              <a:rPr lang="ja-JP" altLang="en-US"/>
              <a:t>余白入れたい</a:t>
            </a:r>
            <a:endParaRPr lang="ja-JP" altLang="en-US"/>
          </a:p>
          <a:p>
            <a:r>
              <a:rPr lang="ja-JP" altLang="en-US"/>
              <a:t>以下同じレイアウト適用</a:t>
            </a:r>
            <a:endParaRPr lang="ja-JP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コンテンツプレースホルダ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159760" y="398780"/>
            <a:ext cx="8566150" cy="5812155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>
            <a:off x="1640840" y="2358390"/>
            <a:ext cx="1980565" cy="2717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893445" y="2166620"/>
            <a:ext cx="20447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表組たかさゆったり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1210310" y="3997960"/>
            <a:ext cx="4064000" cy="1244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>
            <a:off x="1210310" y="4296410"/>
            <a:ext cx="4064000" cy="1244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363855" y="3527425"/>
            <a:ext cx="19240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余白１２０％ぐらい</a:t>
            </a:r>
            <a:endParaRPr lang="ja-JP" altLang="en-US"/>
          </a:p>
          <a:p>
            <a:r>
              <a:rPr lang="ja-JP" altLang="en-US"/>
              <a:t>ゆったり</a:t>
            </a:r>
            <a:endParaRPr lang="ja-JP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628390" y="387985"/>
            <a:ext cx="8058150" cy="5812155"/>
          </a:xfrm>
          <a:prstGeom prst="rect">
            <a:avLst/>
          </a:prstGeom>
        </p:spPr>
      </p:pic>
      <p:cxnSp>
        <p:nvCxnSpPr>
          <p:cNvPr id="3" name="直線コネクタ 2"/>
          <p:cNvCxnSpPr/>
          <p:nvPr/>
        </p:nvCxnSpPr>
        <p:spPr>
          <a:xfrm flipV="1">
            <a:off x="2251710" y="4769485"/>
            <a:ext cx="2864485" cy="57721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610235" y="5188585"/>
            <a:ext cx="18522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お問合せにリンク</a:t>
            </a:r>
            <a:endParaRPr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3372485" y="4110355"/>
            <a:ext cx="1087120" cy="1460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ボックス 9"/>
          <p:cNvSpPr txBox="1"/>
          <p:nvPr/>
        </p:nvSpPr>
        <p:spPr>
          <a:xfrm>
            <a:off x="519430" y="3940175"/>
            <a:ext cx="3006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このページのブロック間の</a:t>
            </a:r>
            <a:endParaRPr lang="ja-JP" altLang="en-US"/>
          </a:p>
          <a:p>
            <a:r>
              <a:rPr lang="ja-JP" altLang="en-US"/>
              <a:t>余白が違うようです</a:t>
            </a:r>
            <a:endParaRPr lang="ja-JP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302125" y="1311275"/>
            <a:ext cx="6642735" cy="450723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452120" y="389255"/>
            <a:ext cx="664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https://loopstokyo.sakura.ne.jp/tokyo0113/business/internetfax.html</a:t>
            </a:r>
            <a:endParaRPr lang="ja-JP" altLang="en-US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236855" y="4173855"/>
            <a:ext cx="2167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それぞれ</a:t>
            </a:r>
            <a:r>
              <a:rPr lang="en-US" altLang="ja-JP"/>
              <a:t>ALT</a:t>
            </a:r>
            <a:r>
              <a:rPr lang="ja-JP" altLang="en-US"/>
              <a:t>設定</a:t>
            </a:r>
            <a:endParaRPr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2263140" y="3886835"/>
            <a:ext cx="2331720" cy="38481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flipV="1">
            <a:off x="2387600" y="2969895"/>
            <a:ext cx="2558415" cy="4419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127635" y="3121025"/>
            <a:ext cx="2741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１０</a:t>
            </a:r>
            <a:r>
              <a:rPr lang="en-US" altLang="ja-JP"/>
              <a:t>PX</a:t>
            </a:r>
            <a:r>
              <a:rPr lang="ja-JP" altLang="en-US"/>
              <a:t>程余白入れたい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 flipV="1">
            <a:off x="2047875" y="4342765"/>
            <a:ext cx="3007995" cy="37084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220980" y="4595495"/>
            <a:ext cx="2741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５</a:t>
            </a:r>
            <a:r>
              <a:rPr lang="en-US" altLang="ja-JP"/>
              <a:t>PX</a:t>
            </a:r>
            <a:r>
              <a:rPr lang="ja-JP" altLang="en-US"/>
              <a:t>余白入れたい</a:t>
            </a:r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0965" y="1120775"/>
            <a:ext cx="8195945" cy="554545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13690" y="179705"/>
            <a:ext cx="54311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https://loopstokyo.sakura.ne.jp/tokyo0113/corporation/</a:t>
            </a:r>
            <a:endParaRPr lang="ja-JP" altLang="en-US"/>
          </a:p>
        </p:txBody>
      </p:sp>
      <p:sp>
        <p:nvSpPr>
          <p:cNvPr id="6" name="四角形 5"/>
          <p:cNvSpPr/>
          <p:nvPr/>
        </p:nvSpPr>
        <p:spPr>
          <a:xfrm>
            <a:off x="5269865" y="3663315"/>
            <a:ext cx="200025" cy="1606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7" name="直線コネクタ 6"/>
          <p:cNvCxnSpPr>
            <a:endCxn id="6" idx="1"/>
          </p:cNvCxnSpPr>
          <p:nvPr/>
        </p:nvCxnSpPr>
        <p:spPr>
          <a:xfrm>
            <a:off x="2270760" y="1580515"/>
            <a:ext cx="2999105" cy="216344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1718310" y="107696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企業</a:t>
            </a:r>
            <a:endParaRPr lang="ja-JP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コンテンツプレースホルダ 3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815715" y="204470"/>
            <a:ext cx="7502525" cy="5090795"/>
          </a:xfrm>
          <a:prstGeom prst="rect">
            <a:avLst/>
          </a:prstGeom>
        </p:spPr>
      </p:pic>
      <p:cxnSp>
        <p:nvCxnSpPr>
          <p:cNvPr id="7" name="直線コネクタ 6"/>
          <p:cNvCxnSpPr/>
          <p:nvPr/>
        </p:nvCxnSpPr>
        <p:spPr>
          <a:xfrm flipV="1">
            <a:off x="1946275" y="2233295"/>
            <a:ext cx="2558415" cy="4419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286385" y="2566035"/>
            <a:ext cx="2741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１０</a:t>
            </a:r>
            <a:r>
              <a:rPr lang="en-US" altLang="ja-JP"/>
              <a:t>PX</a:t>
            </a:r>
            <a:r>
              <a:rPr lang="ja-JP" altLang="en-US"/>
              <a:t>余白入れたい</a:t>
            </a:r>
            <a:endParaRPr lang="ja-JP" altLang="en-US"/>
          </a:p>
        </p:txBody>
      </p:sp>
      <p:sp>
        <p:nvSpPr>
          <p:cNvPr id="5" name="四角形 4"/>
          <p:cNvSpPr/>
          <p:nvPr/>
        </p:nvSpPr>
        <p:spPr>
          <a:xfrm>
            <a:off x="5093335" y="2592705"/>
            <a:ext cx="1041400" cy="1473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四角形 5"/>
          <p:cNvSpPr/>
          <p:nvPr/>
        </p:nvSpPr>
        <p:spPr>
          <a:xfrm>
            <a:off x="7181850" y="2630805"/>
            <a:ext cx="1482725" cy="1085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 flipV="1">
            <a:off x="2534920" y="2675255"/>
            <a:ext cx="2558415" cy="4419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ボックス 11"/>
          <p:cNvSpPr txBox="1"/>
          <p:nvPr/>
        </p:nvSpPr>
        <p:spPr>
          <a:xfrm>
            <a:off x="988060" y="3117215"/>
            <a:ext cx="2741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キャプションの扱い</a:t>
            </a:r>
            <a:endParaRPr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1833245" y="3728720"/>
            <a:ext cx="2569845" cy="31115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ボックス 13"/>
          <p:cNvSpPr txBox="1"/>
          <p:nvPr/>
        </p:nvSpPr>
        <p:spPr>
          <a:xfrm>
            <a:off x="286385" y="4039870"/>
            <a:ext cx="2741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１０</a:t>
            </a:r>
            <a:r>
              <a:rPr lang="en-US" altLang="ja-JP"/>
              <a:t>PX</a:t>
            </a:r>
            <a:r>
              <a:rPr lang="ja-JP" altLang="en-US"/>
              <a:t>余白入れたい</a:t>
            </a:r>
            <a:endParaRPr lang="ja-JP" altLang="en-US"/>
          </a:p>
          <a:p>
            <a:r>
              <a:rPr lang="ja-JP" altLang="en-US"/>
              <a:t>以下同じレイアウト適用</a:t>
            </a:r>
            <a:endParaRPr lang="ja-JP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359275" y="523240"/>
            <a:ext cx="7535545" cy="5113020"/>
          </a:xfrm>
          <a:prstGeom prst="rect">
            <a:avLst/>
          </a:prstGeom>
        </p:spPr>
      </p:pic>
      <p:cxnSp>
        <p:nvCxnSpPr>
          <p:cNvPr id="3" name="直線コネクタ 2"/>
          <p:cNvCxnSpPr/>
          <p:nvPr/>
        </p:nvCxnSpPr>
        <p:spPr>
          <a:xfrm flipV="1">
            <a:off x="2082165" y="5188585"/>
            <a:ext cx="3576955" cy="13589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610235" y="5188585"/>
            <a:ext cx="18522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お問合せにリンク</a:t>
            </a:r>
            <a:endParaRPr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3848100" y="2106295"/>
            <a:ext cx="1087120" cy="1460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ボックス 9"/>
          <p:cNvSpPr txBox="1"/>
          <p:nvPr/>
        </p:nvSpPr>
        <p:spPr>
          <a:xfrm>
            <a:off x="1243330" y="1790700"/>
            <a:ext cx="3006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このページのブロック間の</a:t>
            </a:r>
            <a:endParaRPr lang="ja-JP" altLang="en-US"/>
          </a:p>
          <a:p>
            <a:r>
              <a:rPr lang="ja-JP" altLang="en-US"/>
              <a:t>余白が違うようです</a:t>
            </a:r>
            <a:endParaRPr lang="ja-JP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コンテンツプレースホルダ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323590" y="523240"/>
            <a:ext cx="8592185" cy="5812155"/>
          </a:xfrm>
          <a:prstGeom prst="rect">
            <a:avLst/>
          </a:prstGeom>
        </p:spPr>
      </p:pic>
      <p:sp>
        <p:nvSpPr>
          <p:cNvPr id="4" name="テキストボックス 3"/>
          <p:cNvSpPr txBox="1"/>
          <p:nvPr/>
        </p:nvSpPr>
        <p:spPr>
          <a:xfrm>
            <a:off x="271145" y="5260340"/>
            <a:ext cx="2167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それぞれ</a:t>
            </a:r>
            <a:r>
              <a:rPr lang="en-US" altLang="ja-JP"/>
              <a:t>ALT</a:t>
            </a:r>
            <a:r>
              <a:rPr lang="ja-JP" altLang="en-US"/>
              <a:t>設定</a:t>
            </a:r>
            <a:endParaRPr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2297430" y="4973320"/>
            <a:ext cx="2331720" cy="38481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flipV="1">
            <a:off x="1799590" y="3977005"/>
            <a:ext cx="2558415" cy="4419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161925" y="4207510"/>
            <a:ext cx="2741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１０</a:t>
            </a:r>
            <a:r>
              <a:rPr lang="en-US" altLang="ja-JP"/>
              <a:t>PX</a:t>
            </a:r>
            <a:r>
              <a:rPr lang="ja-JP" altLang="en-US"/>
              <a:t>程余白入れたい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 flipV="1">
            <a:off x="2082165" y="5429250"/>
            <a:ext cx="3007995" cy="37084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255270" y="5681980"/>
            <a:ext cx="2741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５</a:t>
            </a:r>
            <a:r>
              <a:rPr lang="en-US" altLang="ja-JP"/>
              <a:t>PX</a:t>
            </a:r>
            <a:r>
              <a:rPr lang="ja-JP" altLang="en-US"/>
              <a:t>余白入れたい</a:t>
            </a:r>
            <a:endParaRPr lang="ja-JP" altLang="en-US"/>
          </a:p>
        </p:txBody>
      </p:sp>
      <p:sp>
        <p:nvSpPr>
          <p:cNvPr id="10" name="四角形 9"/>
          <p:cNvSpPr/>
          <p:nvPr/>
        </p:nvSpPr>
        <p:spPr>
          <a:xfrm>
            <a:off x="3768725" y="2641600"/>
            <a:ext cx="2332355" cy="2946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1787525" y="2823210"/>
            <a:ext cx="1913255" cy="3365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ボックス 11"/>
          <p:cNvSpPr txBox="1"/>
          <p:nvPr/>
        </p:nvSpPr>
        <p:spPr>
          <a:xfrm>
            <a:off x="848360" y="2755265"/>
            <a:ext cx="9975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とるつめ</a:t>
            </a:r>
            <a:endParaRPr lang="ja-JP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コンテンツプレースホルダ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237230" y="636905"/>
            <a:ext cx="8592185" cy="5812155"/>
          </a:xfrm>
          <a:prstGeom prst="rect">
            <a:avLst/>
          </a:prstGeom>
        </p:spPr>
      </p:pic>
      <p:cxnSp>
        <p:nvCxnSpPr>
          <p:cNvPr id="13" name="直線コネクタ 12"/>
          <p:cNvCxnSpPr/>
          <p:nvPr/>
        </p:nvCxnSpPr>
        <p:spPr>
          <a:xfrm>
            <a:off x="1810385" y="4538345"/>
            <a:ext cx="2332355" cy="11874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ボックス 13"/>
          <p:cNvSpPr txBox="1"/>
          <p:nvPr/>
        </p:nvSpPr>
        <p:spPr>
          <a:xfrm>
            <a:off x="263525" y="4538345"/>
            <a:ext cx="2741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１０</a:t>
            </a:r>
            <a:r>
              <a:rPr lang="en-US" altLang="ja-JP"/>
              <a:t>PX</a:t>
            </a:r>
            <a:r>
              <a:rPr lang="ja-JP" altLang="en-US"/>
              <a:t>余白入れたい</a:t>
            </a:r>
            <a:endParaRPr lang="ja-JP" altLang="en-US"/>
          </a:p>
          <a:p>
            <a:r>
              <a:rPr lang="ja-JP" altLang="en-US"/>
              <a:t>以下同じレイアウト適用</a:t>
            </a:r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 flipV="1">
            <a:off x="1652270" y="3164205"/>
            <a:ext cx="2558415" cy="4419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四角形 4"/>
          <p:cNvSpPr/>
          <p:nvPr/>
        </p:nvSpPr>
        <p:spPr>
          <a:xfrm>
            <a:off x="4799330" y="3523615"/>
            <a:ext cx="1041400" cy="1473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四角形 5"/>
          <p:cNvSpPr/>
          <p:nvPr/>
        </p:nvSpPr>
        <p:spPr>
          <a:xfrm>
            <a:off x="6887845" y="3561715"/>
            <a:ext cx="1482725" cy="1085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 flipV="1">
            <a:off x="2240915" y="3606165"/>
            <a:ext cx="2558415" cy="4419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ボックス 11"/>
          <p:cNvSpPr txBox="1"/>
          <p:nvPr/>
        </p:nvSpPr>
        <p:spPr>
          <a:xfrm>
            <a:off x="694055" y="4048125"/>
            <a:ext cx="2741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キャプションの扱い</a:t>
            </a:r>
            <a:endParaRPr lang="ja-JP" altLang="en-US"/>
          </a:p>
        </p:txBody>
      </p:sp>
      <p:sp>
        <p:nvSpPr>
          <p:cNvPr id="8" name="テキストボックス 7"/>
          <p:cNvSpPr txBox="1"/>
          <p:nvPr/>
        </p:nvSpPr>
        <p:spPr>
          <a:xfrm>
            <a:off x="263525" y="3237865"/>
            <a:ext cx="2741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１０</a:t>
            </a:r>
            <a:r>
              <a:rPr lang="en-US" altLang="ja-JP"/>
              <a:t>PX</a:t>
            </a:r>
            <a:r>
              <a:rPr lang="ja-JP" altLang="en-US"/>
              <a:t>余白入れたい</a:t>
            </a:r>
            <a:endParaRPr lang="ja-JP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コンテンツプレースホルダ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192145" y="523240"/>
            <a:ext cx="8592185" cy="5812155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1821815" y="3796665"/>
            <a:ext cx="1765935" cy="11303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240030" y="3669030"/>
            <a:ext cx="2668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表組高さゆったり</a:t>
            </a:r>
            <a:endParaRPr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1584325" y="2658745"/>
            <a:ext cx="2388235" cy="46990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ボックス 13"/>
          <p:cNvSpPr txBox="1"/>
          <p:nvPr/>
        </p:nvSpPr>
        <p:spPr>
          <a:xfrm>
            <a:off x="37465" y="2658745"/>
            <a:ext cx="2741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１０</a:t>
            </a:r>
            <a:r>
              <a:rPr lang="en-US" altLang="ja-JP"/>
              <a:t>PX</a:t>
            </a:r>
            <a:r>
              <a:rPr lang="ja-JP" altLang="en-US"/>
              <a:t>余白入れたい</a:t>
            </a:r>
            <a:endParaRPr lang="ja-JP" altLang="en-US"/>
          </a:p>
          <a:p>
            <a:r>
              <a:rPr lang="ja-JP" altLang="en-US"/>
              <a:t>以下同じレイアウト適用</a:t>
            </a:r>
            <a:endParaRPr lang="ja-JP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コンテンツプレースホルダ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271520" y="522605"/>
            <a:ext cx="8592185" cy="5812155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2105025" y="3649345"/>
            <a:ext cx="2071370" cy="15875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 flipV="1">
            <a:off x="2501265" y="4237990"/>
            <a:ext cx="2761615" cy="10160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2501265" y="4682490"/>
            <a:ext cx="2761615" cy="10160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735330" y="4690745"/>
            <a:ext cx="27501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余白１２０％ぐらい</a:t>
            </a:r>
            <a:endParaRPr lang="ja-JP" altLang="en-US"/>
          </a:p>
          <a:p>
            <a:r>
              <a:rPr lang="ja-JP" altLang="en-US"/>
              <a:t>すべて</a:t>
            </a:r>
            <a:endParaRPr lang="ja-JP" altLang="en-US"/>
          </a:p>
        </p:txBody>
      </p:sp>
      <p:sp>
        <p:nvSpPr>
          <p:cNvPr id="8" name="テキストボックス 7"/>
          <p:cNvSpPr txBox="1"/>
          <p:nvPr/>
        </p:nvSpPr>
        <p:spPr>
          <a:xfrm>
            <a:off x="817245" y="3592830"/>
            <a:ext cx="2750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アカウント登録</a:t>
            </a:r>
            <a:endParaRPr lang="ja-JP" altLang="en-US"/>
          </a:p>
        </p:txBody>
      </p:sp>
      <p:sp>
        <p:nvSpPr>
          <p:cNvPr id="9" name="四角形 8"/>
          <p:cNvSpPr/>
          <p:nvPr/>
        </p:nvSpPr>
        <p:spPr>
          <a:xfrm>
            <a:off x="4244340" y="3479165"/>
            <a:ext cx="860425" cy="3848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コンテンツプレースホルダ 3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470275" y="684530"/>
            <a:ext cx="8590280" cy="581215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67665" y="107315"/>
            <a:ext cx="50095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https://loopstokyo.sakura.ne.jp/tokyo0113/privacy/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1890395" y="2943225"/>
            <a:ext cx="3462020" cy="25844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760730" y="2562225"/>
            <a:ext cx="268986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バナー上の余白統一</a:t>
            </a:r>
            <a:endParaRPr lang="ja-JP" altLang="en-US"/>
          </a:p>
          <a:p>
            <a:r>
              <a:rPr lang="ja-JP" altLang="en-US"/>
              <a:t>１００</a:t>
            </a:r>
            <a:r>
              <a:rPr lang="en-US" altLang="ja-JP"/>
              <a:t>PX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ほかのページもざっとみて</a:t>
            </a:r>
            <a:endParaRPr lang="ja-JP" altLang="en-US"/>
          </a:p>
          <a:p>
            <a:r>
              <a:rPr lang="ja-JP" altLang="en-US"/>
              <a:t>バラバラのようです</a:t>
            </a:r>
            <a:endParaRPr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コンテンツプレースホルダ 3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322955" y="709295"/>
            <a:ext cx="8590280" cy="581215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232410" y="193040"/>
            <a:ext cx="54851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https://loopstokyo.sakura.ne.jp/tokyo0113/sitemap.html</a:t>
            </a:r>
            <a:endParaRPr lang="ja-JP" altLang="en-US"/>
          </a:p>
        </p:txBody>
      </p:sp>
      <p:sp>
        <p:nvSpPr>
          <p:cNvPr id="6" name="四角形 5"/>
          <p:cNvSpPr/>
          <p:nvPr/>
        </p:nvSpPr>
        <p:spPr>
          <a:xfrm>
            <a:off x="4026535" y="3103245"/>
            <a:ext cx="5168900" cy="36957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1828800" y="2660650"/>
            <a:ext cx="2099310" cy="99441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502920" y="2390775"/>
            <a:ext cx="28733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１</a:t>
            </a:r>
            <a:r>
              <a:rPr lang="en-US" altLang="ja-JP"/>
              <a:t>PX</a:t>
            </a:r>
            <a:r>
              <a:rPr lang="ja-JP" altLang="en-US"/>
              <a:t>左にずれているようです</a:t>
            </a:r>
            <a:endParaRPr lang="ja-JP" altLang="en-US"/>
          </a:p>
          <a:p>
            <a:r>
              <a:rPr lang="ja-JP" altLang="en-US"/>
              <a:t>右に移動</a:t>
            </a:r>
            <a:endParaRPr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383915" y="657860"/>
            <a:ext cx="8590280" cy="581215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92430" y="168910"/>
            <a:ext cx="5015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https://loopstokyo.sakura.ne.jp/tokyo0113/answer/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1595120" y="2329815"/>
            <a:ext cx="2983865" cy="56451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四角形 4"/>
          <p:cNvSpPr/>
          <p:nvPr/>
        </p:nvSpPr>
        <p:spPr>
          <a:xfrm>
            <a:off x="4394835" y="3704590"/>
            <a:ext cx="75565" cy="3803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944880" y="2181860"/>
            <a:ext cx="203581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ja-JP"/>
              <a:t>Q</a:t>
            </a:r>
            <a:r>
              <a:rPr lang="ja-JP" altLang="en-US"/>
              <a:t>部分の</a:t>
            </a:r>
            <a:r>
              <a:rPr lang="en-US" altLang="ja-JP"/>
              <a:t>text</a:t>
            </a:r>
            <a:r>
              <a:rPr lang="ja-JP" altLang="en-US"/>
              <a:t>を太字</a:t>
            </a:r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r>
              <a:rPr lang="ja-JP" altLang="en-US"/>
              <a:t>１０</a:t>
            </a:r>
            <a:r>
              <a:rPr lang="en-US" altLang="ja-JP"/>
              <a:t>PX</a:t>
            </a:r>
            <a:r>
              <a:rPr lang="ja-JP" altLang="en-US"/>
              <a:t>余白ふやす</a:t>
            </a:r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2724785" y="3409950"/>
            <a:ext cx="1584325" cy="51562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2185035" y="1617345"/>
            <a:ext cx="2124075" cy="96964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600710" y="1076960"/>
            <a:ext cx="191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上にも罫線いれる</a:t>
            </a:r>
            <a:endParaRPr lang="ja-JP" altLang="en-US"/>
          </a:p>
        </p:txBody>
      </p:sp>
      <p:cxnSp>
        <p:nvCxnSpPr>
          <p:cNvPr id="10" name="直線コネクタ 9"/>
          <p:cNvCxnSpPr/>
          <p:nvPr/>
        </p:nvCxnSpPr>
        <p:spPr>
          <a:xfrm>
            <a:off x="1239520" y="4281170"/>
            <a:ext cx="2983230" cy="2336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1325880" y="4960620"/>
            <a:ext cx="2983230" cy="2336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ボックス 11"/>
          <p:cNvSpPr txBox="1"/>
          <p:nvPr/>
        </p:nvSpPr>
        <p:spPr>
          <a:xfrm>
            <a:off x="361950" y="4146550"/>
            <a:ext cx="2148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余白１３０％ぐらい</a:t>
            </a:r>
            <a:endParaRPr lang="ja-JP" altLang="en-US"/>
          </a:p>
        </p:txBody>
      </p:sp>
      <p:sp>
        <p:nvSpPr>
          <p:cNvPr id="13" name="テキストボックス 12"/>
          <p:cNvSpPr txBox="1"/>
          <p:nvPr/>
        </p:nvSpPr>
        <p:spPr>
          <a:xfrm>
            <a:off x="392430" y="4826000"/>
            <a:ext cx="2148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余白１３０％ぐらい</a:t>
            </a:r>
            <a:endParaRPr lang="ja-JP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482340" y="598170"/>
            <a:ext cx="8590280" cy="5812155"/>
          </a:xfrm>
          <a:prstGeom prst="rect">
            <a:avLst/>
          </a:prstGeom>
        </p:spPr>
      </p:pic>
      <p:cxnSp>
        <p:nvCxnSpPr>
          <p:cNvPr id="3" name="直線コネクタ 2"/>
          <p:cNvCxnSpPr/>
          <p:nvPr/>
        </p:nvCxnSpPr>
        <p:spPr>
          <a:xfrm>
            <a:off x="1668780" y="3336290"/>
            <a:ext cx="2738120" cy="120332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871220" y="2807970"/>
            <a:ext cx="19100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下にも罫線いれる</a:t>
            </a:r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r>
              <a:rPr lang="ja-JP" altLang="en-US"/>
              <a:t>余白２５</a:t>
            </a:r>
            <a:r>
              <a:rPr lang="en-US" altLang="ja-JP"/>
              <a:t>PX</a:t>
            </a:r>
            <a:r>
              <a:rPr lang="ja-JP" altLang="en-US"/>
              <a:t>増やす</a:t>
            </a:r>
            <a:endParaRPr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2675890" y="4650105"/>
            <a:ext cx="1682115" cy="30670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1607820" y="5018405"/>
            <a:ext cx="2566035" cy="115379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613410" y="5755005"/>
            <a:ext cx="26422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ボタン間余白５</a:t>
            </a:r>
            <a:r>
              <a:rPr lang="en-US" altLang="ja-JP"/>
              <a:t>PX</a:t>
            </a:r>
            <a:r>
              <a:rPr lang="ja-JP" altLang="en-US"/>
              <a:t>減らして</a:t>
            </a:r>
            <a:endParaRPr lang="ja-JP" altLang="en-US"/>
          </a:p>
          <a:p>
            <a:r>
              <a:rPr lang="ja-JP" altLang="en-US"/>
              <a:t>ボタン幅３</a:t>
            </a:r>
            <a:r>
              <a:rPr lang="en-US" altLang="ja-JP"/>
              <a:t>PX</a:t>
            </a:r>
            <a:r>
              <a:rPr lang="ja-JP" altLang="en-US"/>
              <a:t>増やす</a:t>
            </a:r>
            <a:endParaRPr lang="ja-JP" altLang="en-US"/>
          </a:p>
          <a:p>
            <a:r>
              <a:rPr lang="ja-JP" altLang="en-US"/>
              <a:t>ボタンは左揃え</a:t>
            </a:r>
            <a:endParaRPr lang="ja-JP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テキストボックス 1"/>
          <p:cNvSpPr txBox="1"/>
          <p:nvPr/>
        </p:nvSpPr>
        <p:spPr>
          <a:xfrm>
            <a:off x="355600" y="315595"/>
            <a:ext cx="50152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https://loopstokyo.sakura.ne.jp/tokyo0113/answer/</a:t>
            </a:r>
            <a:endParaRPr lang="ja-JP" altLang="en-US"/>
          </a:p>
          <a:p>
            <a:pPr algn="l"/>
            <a:endParaRPr lang="ja-JP" altLang="en-US"/>
          </a:p>
          <a:p>
            <a:pPr algn="l"/>
            <a:endParaRPr lang="ja-JP" altLang="en-US"/>
          </a:p>
          <a:p>
            <a:pPr algn="l"/>
            <a:r>
              <a:rPr lang="ja-JP" altLang="en-US"/>
              <a:t>前のページと同じ修正</a:t>
            </a:r>
            <a:endParaRPr lang="ja-JP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コンテンツプレースホルダ 3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307715" y="807085"/>
            <a:ext cx="8590280" cy="581215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10515" y="277495"/>
            <a:ext cx="54311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https://loopstokyo.sakura.ne.jp/tokyo0113/recruitinfo/</a:t>
            </a:r>
            <a:endParaRPr lang="ja-JP" altLang="en-US"/>
          </a:p>
          <a:p>
            <a:pPr algn="l"/>
            <a:r>
              <a:rPr lang="ja-JP" altLang="en-US"/>
              <a:t>https://loopstokyo.sakura.ne.jp/tokyo0113/corporation/</a:t>
            </a:r>
            <a:endParaRPr lang="ja-JP" altLang="en-US"/>
          </a:p>
        </p:txBody>
      </p:sp>
      <p:sp>
        <p:nvSpPr>
          <p:cNvPr id="6" name="四角形 5"/>
          <p:cNvSpPr/>
          <p:nvPr/>
        </p:nvSpPr>
        <p:spPr>
          <a:xfrm>
            <a:off x="8804275" y="1875155"/>
            <a:ext cx="361950" cy="48437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1617345" y="4679315"/>
            <a:ext cx="7186930" cy="17145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773430" y="4387850"/>
            <a:ext cx="868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表組幅</a:t>
            </a:r>
            <a:endParaRPr lang="ja-JP" altLang="en-US"/>
          </a:p>
          <a:p>
            <a:r>
              <a:rPr lang="ja-JP" altLang="en-US"/>
              <a:t>不足</a:t>
            </a:r>
            <a:endParaRPr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2094</Words>
  <Application>WPS Presentation</Application>
  <PresentationFormat>宽屏</PresentationFormat>
  <Paragraphs>235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Arial</vt:lpstr>
      <vt:lpstr>ＭＳ Ｐゴシック</vt:lpstr>
      <vt:lpstr>Wingdings</vt:lpstr>
      <vt:lpstr>Calibri</vt:lpstr>
      <vt:lpstr>Microsoft YaHei</vt:lpstr>
      <vt:lpstr>ＭＳ Ｐゴシック</vt:lpstr>
      <vt:lpstr>Arial Unicode MS</vt:lpstr>
      <vt:lpstr>Calibri Light</vt:lpstr>
      <vt:lpstr>Office テーマ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81807</dc:creator>
  <cp:lastModifiedBy>81807</cp:lastModifiedBy>
  <cp:revision>65</cp:revision>
  <dcterms:created xsi:type="dcterms:W3CDTF">2024-02-07T00:18:00Z</dcterms:created>
  <dcterms:modified xsi:type="dcterms:W3CDTF">2024-02-07T02:16:51Z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1041-10.8.2.6709</vt:lpwstr>
  </property>
</Properties>
</file>